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6915" y="1245436"/>
            <a:ext cx="7766936" cy="1646302"/>
          </a:xfrm>
        </p:spPr>
        <p:txBody>
          <a:bodyPr/>
          <a:lstStyle/>
          <a:p>
            <a:pPr algn="ctr"/>
            <a:r>
              <a:rPr lang="en-GB" sz="6000" dirty="0" smtClean="0"/>
              <a:t>ELECTRONIC DEVICES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 smtClean="0"/>
              <a:t>COURSE INSTRUCTOR:</a:t>
            </a:r>
          </a:p>
          <a:p>
            <a:pPr algn="ctr"/>
            <a:r>
              <a:rPr lang="en-GB" dirty="0" smtClean="0"/>
              <a:t>UMANG RAJ PANDEY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38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4100" y="-617471"/>
            <a:ext cx="6280598" cy="8374129"/>
          </a:xfrm>
        </p:spPr>
      </p:pic>
    </p:spTree>
    <p:extLst>
      <p:ext uri="{BB962C8B-B14F-4D97-AF65-F5344CB8AC3E}">
        <p14:creationId xmlns:p14="http://schemas.microsoft.com/office/powerpoint/2010/main" val="313117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42" y="609600"/>
            <a:ext cx="92588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58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854299"/>
            <a:ext cx="8767615" cy="47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1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24" y="609600"/>
            <a:ext cx="9823818" cy="47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8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010" y="609600"/>
            <a:ext cx="8683992" cy="57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7" y="1101239"/>
            <a:ext cx="9508622" cy="38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3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96" y="480811"/>
            <a:ext cx="9062017" cy="50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9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17" y="1139154"/>
            <a:ext cx="9240102" cy="37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16417"/>
            <a:ext cx="8221967" cy="6166476"/>
          </a:xfrm>
        </p:spPr>
      </p:pic>
    </p:spTree>
    <p:extLst>
      <p:ext uri="{BB962C8B-B14F-4D97-AF65-F5344CB8AC3E}">
        <p14:creationId xmlns:p14="http://schemas.microsoft.com/office/powerpoint/2010/main" val="352395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023" y="396182"/>
            <a:ext cx="8756979" cy="591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7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427618" cy="58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5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38239" y="-724796"/>
            <a:ext cx="6306356" cy="8408474"/>
          </a:xfrm>
        </p:spPr>
      </p:pic>
    </p:spTree>
    <p:extLst>
      <p:ext uri="{BB962C8B-B14F-4D97-AF65-F5344CB8AC3E}">
        <p14:creationId xmlns:p14="http://schemas.microsoft.com/office/powerpoint/2010/main" val="29067671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</TotalTime>
  <Words>8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ELECTRONIC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4</cp:revision>
  <dcterms:created xsi:type="dcterms:W3CDTF">2020-09-29T08:01:38Z</dcterms:created>
  <dcterms:modified xsi:type="dcterms:W3CDTF">2020-10-05T07:42:16Z</dcterms:modified>
</cp:coreProperties>
</file>